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59" d="100"/>
          <a:sy n="59" d="100"/>
        </p:scale>
        <p:origin x="102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45029" y="1511277"/>
            <a:ext cx="10802483" cy="2262781"/>
          </a:xfrm>
        </p:spPr>
        <p:txBody>
          <a:bodyPr>
            <a:normAutofit/>
          </a:bodyPr>
          <a:lstStyle/>
          <a:p>
            <a:r>
              <a:rPr lang="es-ES" sz="3200" dirty="0" smtClean="0">
                <a:latin typeface="Baskerville Old Face" panose="02020602080505020303" pitchFamily="18" charset="0"/>
              </a:rPr>
              <a:t>¿Cuánto cuesta el viaje en globo para los padres de Víctor? (multiplicar)</a:t>
            </a:r>
            <a:br>
              <a:rPr lang="es-ES" sz="3200" dirty="0" smtClean="0">
                <a:latin typeface="Baskerville Old Face" panose="02020602080505020303" pitchFamily="18" charset="0"/>
              </a:rPr>
            </a:br>
            <a:r>
              <a:rPr lang="es-ES" sz="3200" dirty="0" smtClean="0">
                <a:latin typeface="Baskerville Old Face" panose="02020602080505020303" pitchFamily="18" charset="0"/>
              </a:rPr>
              <a:t>¿Cuánto pagará cada uno de los 4 hijos para hacerles el regalo? (dividir)</a:t>
            </a:r>
            <a:endParaRPr lang="es-ES" sz="3200" dirty="0">
              <a:latin typeface="Baskerville Old Face" panose="02020602080505020303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40128" y="384994"/>
            <a:ext cx="8915399" cy="1126283"/>
          </a:xfrm>
        </p:spPr>
        <p:txBody>
          <a:bodyPr>
            <a:normAutofit/>
          </a:bodyPr>
          <a:lstStyle/>
          <a:p>
            <a:r>
              <a:rPr lang="es-ES" sz="2000" b="1" dirty="0" smtClean="0"/>
              <a:t>Inventa un enunciado para que puedas resolver las siguientes preguntas atendiendo a las condiciones que se indican.</a:t>
            </a:r>
            <a:endParaRPr lang="es-ES" sz="2000" b="1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1333" y="3358370"/>
            <a:ext cx="2295312" cy="3083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379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79714" y="1837848"/>
            <a:ext cx="10802483" cy="2262781"/>
          </a:xfrm>
        </p:spPr>
        <p:txBody>
          <a:bodyPr>
            <a:normAutofit/>
          </a:bodyPr>
          <a:lstStyle/>
          <a:p>
            <a:r>
              <a:rPr lang="es-ES" sz="3200" dirty="0" smtClean="0">
                <a:latin typeface="Baskerville Old Face" panose="02020602080505020303" pitchFamily="18" charset="0"/>
              </a:rPr>
              <a:t>¿Qué opción de vuelo turístico en helicóptero es la más barata? (dividir)</a:t>
            </a:r>
            <a:br>
              <a:rPr lang="es-ES" sz="3200" dirty="0" smtClean="0">
                <a:latin typeface="Baskerville Old Face" panose="02020602080505020303" pitchFamily="18" charset="0"/>
              </a:rPr>
            </a:br>
            <a:endParaRPr lang="es-ES" sz="3200" dirty="0">
              <a:latin typeface="Baskerville Old Face" panose="02020602080505020303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40128" y="384994"/>
            <a:ext cx="8915399" cy="1126283"/>
          </a:xfrm>
        </p:spPr>
        <p:txBody>
          <a:bodyPr>
            <a:normAutofit/>
          </a:bodyPr>
          <a:lstStyle/>
          <a:p>
            <a:r>
              <a:rPr lang="es-ES" sz="2000" b="1" dirty="0" smtClean="0"/>
              <a:t>Inventa un enunciado para que puedas resolver las siguientes preguntas atendiendo a las condiciones que se indican.</a:t>
            </a:r>
            <a:endParaRPr lang="es-ES" sz="2000" b="1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056" y="3300548"/>
            <a:ext cx="3671207" cy="2936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920759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32</TotalTime>
  <Words>68</Words>
  <Application>Microsoft Office PowerPoint</Application>
  <PresentationFormat>Panorámica</PresentationFormat>
  <Paragraphs>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Baskerville Old Face</vt:lpstr>
      <vt:lpstr>Century Gothic</vt:lpstr>
      <vt:lpstr>Wingdings 3</vt:lpstr>
      <vt:lpstr>Espiral</vt:lpstr>
      <vt:lpstr>¿Cuánto cuesta el viaje en globo para los padres de Víctor? (multiplicar) ¿Cuánto pagará cada uno de los 4 hijos para hacerles el regalo? (dividir)</vt:lpstr>
      <vt:lpstr>¿Qué opción de vuelo turístico en helicóptero es la más barata? (dividir)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¿Cuánto cuesta el viaje en globo para los abuelos</dc:title>
  <dc:creator>IJM</dc:creator>
  <cp:lastModifiedBy>IJM</cp:lastModifiedBy>
  <cp:revision>3</cp:revision>
  <dcterms:created xsi:type="dcterms:W3CDTF">2016-05-21T08:46:14Z</dcterms:created>
  <dcterms:modified xsi:type="dcterms:W3CDTF">2016-05-21T11:20:18Z</dcterms:modified>
</cp:coreProperties>
</file>